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 varScale="1">
        <p:scale>
          <a:sx n="79" d="100"/>
          <a:sy n="79" d="100"/>
        </p:scale>
        <p:origin x="21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28/09/2021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89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674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25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2° 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2021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295400" y="561975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42564107"/>
              </p:ext>
            </p:extLst>
          </p:nvPr>
        </p:nvGraphicFramePr>
        <p:xfrm>
          <a:off x="828675" y="1844673"/>
          <a:ext cx="7743853" cy="3870343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78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4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339.564,11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81.254,65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FIA Conselho Tutelar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7.977,50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Gestão do Programa Bolsa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Fonte 940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Proteção Social Especial Média complexidade  F. 938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2.979,90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FEAS  COVID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17.567,55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9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450.193,71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30961578"/>
              </p:ext>
            </p:extLst>
          </p:nvPr>
        </p:nvGraphicFramePr>
        <p:xfrm>
          <a:off x="685800" y="1463675"/>
          <a:ext cx="7772400" cy="4785995"/>
        </p:xfrm>
        <a:graphic>
          <a:graphicData uri="http://schemas.openxmlformats.org/drawingml/2006/table">
            <a:tbl>
              <a:tblPr/>
              <a:tblGrid>
                <a:gridCol w="52435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88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2.005.216,36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406.009,10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144.160,53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86.892,82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4.330,00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28.406,62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6.195,87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13.166,60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Indenizações e Restituições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4.468,62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3.506,00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2.663.249,11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295400" y="714356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Agosto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085443"/>
              </p:ext>
            </p:extLst>
          </p:nvPr>
        </p:nvGraphicFramePr>
        <p:xfrm>
          <a:off x="857225" y="1928802"/>
          <a:ext cx="7358114" cy="4286279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0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4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2.504.933,89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8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57.646,68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8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39.139,54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8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MEC/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37.134,47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8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livres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24.394,53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8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2.663.249,11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Agosto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84918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1.782.064,93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722.868,96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2.504.933,89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688599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74,17%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474567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21,40%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02694"/>
              </p:ext>
            </p:extLst>
          </p:nvPr>
        </p:nvGraphicFramePr>
        <p:xfrm>
          <a:off x="1471600" y="497664"/>
          <a:ext cx="7172350" cy="5929350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331.737,48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163.624,14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470.294,23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27.354,33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8.282.809,63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29.014,58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138.332,23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2.886.228,41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429.068,05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2.334.312,28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2.400.869,43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Exportação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44.440,74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3.813,21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2018-2021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2021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2021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3261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14.493.000,000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14.513.598,36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855.988,39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179.219,76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123.621,75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3.835,32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13.600.000,00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13.340.898,38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10.034,76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151.974,34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 de Bens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151.974,34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14.993.000,00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14.665.572,70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2021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323015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11.210.000,00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10.057.190,27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6.604.882,17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3.452.308,10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1.510.000,00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1.493.408,56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827.931,61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665.476,95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12.720.000,00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11.550.598,83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2021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0513" y="148907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958918"/>
              </p:ext>
            </p:extLst>
          </p:nvPr>
        </p:nvGraphicFramePr>
        <p:xfrm>
          <a:off x="711773" y="985594"/>
          <a:ext cx="7674001" cy="582168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137.930,62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729.034,36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408.967,91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888.291,59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2.663.249,11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4.155.019,48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450.193,71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166.217,39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83.986,13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876.607,87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103.127,43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65.595,50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86.280,03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736.097,70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11.550.598,83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063884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705.328,00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09/2020 à  08/2021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84153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20.900.558,41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10.254.752,50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54,00%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51,30%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49,54%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833805"/>
              </p:ext>
            </p:extLst>
          </p:nvPr>
        </p:nvGraphicFramePr>
        <p:xfrm>
          <a:off x="914400" y="2214554"/>
          <a:ext cx="7872442" cy="3631430"/>
        </p:xfrm>
        <a:graphic>
          <a:graphicData uri="http://schemas.openxmlformats.org/drawingml/2006/table">
            <a:tbl>
              <a:tblPr/>
              <a:tblGrid>
                <a:gridCol w="45804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920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47,29%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43,93%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46,18%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49,54%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143930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Agosto de 2021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93699034"/>
              </p:ext>
            </p:extLst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282.461,42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57.851,22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18.979,90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37.939,58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6.038,98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30.534,64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7.104,47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9.283,50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450.193,71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19139</TotalTime>
  <Words>766</Words>
  <Application>Microsoft Office PowerPoint</Application>
  <PresentationFormat>Apresentação na tela (4:3)</PresentationFormat>
  <Paragraphs>364</Paragraphs>
  <Slides>15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919</cp:revision>
  <dcterms:created xsi:type="dcterms:W3CDTF">2002-12-04T13:56:03Z</dcterms:created>
  <dcterms:modified xsi:type="dcterms:W3CDTF">2021-09-28T11:15:21Z</dcterms:modified>
</cp:coreProperties>
</file>